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0" r:id="rId18"/>
    <p:sldId id="270" r:id="rId19"/>
    <p:sldId id="276" r:id="rId20"/>
    <p:sldId id="286" r:id="rId21"/>
    <p:sldId id="287" r:id="rId22"/>
    <p:sldId id="288" r:id="rId23"/>
    <p:sldId id="271" r:id="rId24"/>
    <p:sldId id="277" r:id="rId25"/>
    <p:sldId id="294" r:id="rId26"/>
    <p:sldId id="289" r:id="rId27"/>
    <p:sldId id="291" r:id="rId28"/>
    <p:sldId id="292" r:id="rId29"/>
    <p:sldId id="272" r:id="rId30"/>
    <p:sldId id="278" r:id="rId31"/>
    <p:sldId id="260" r:id="rId32"/>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0"/>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4173" autoAdjust="0"/>
  </p:normalViewPr>
  <p:slideViewPr>
    <p:cSldViewPr>
      <p:cViewPr varScale="1">
        <p:scale>
          <a:sx n="62" d="100"/>
          <a:sy n="62" d="100"/>
        </p:scale>
        <p:origin x="900" y="10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xmlns:c16r2="http://schemas.microsoft.com/office/drawing/2015/06/char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148066216"/>
        <c:axId val="148066608"/>
      </c:barChart>
      <c:catAx>
        <c:axId val="1480662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ja-JP"/>
          </a:p>
        </c:txPr>
        <c:crossAx val="148066608"/>
        <c:crosses val="autoZero"/>
        <c:auto val="1"/>
        <c:lblAlgn val="ctr"/>
        <c:lblOffset val="100"/>
        <c:noMultiLvlLbl val="0"/>
      </c:catAx>
      <c:valAx>
        <c:axId val="148066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crossAx val="14806621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2018年1月23日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2018年1月23日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18</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23</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特に親子丼が大好きです。あとは</a:t>
            </a:r>
            <a:r>
              <a:rPr kumimoji="1" lang="ja-JP" altLang="en-US" dirty="0" smtClean="0"/>
              <a:t>、</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29</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30</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2018年1月23日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2018年1月23日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2018年1月23日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2018年1月23日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2018年1月23日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2018年1月23日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2018年1月23日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2018年1月23日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2018年1月23日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68792"/>
            <a:ext cx="4248472" cy="697925"/>
          </a:xfrm>
        </p:spPr>
        <p:txBody>
          <a:bodyPr>
            <a:normAutofit/>
          </a:bodyPr>
          <a:lstStyle/>
          <a:p>
            <a:pPr algn="ctr"/>
            <a:r>
              <a:rPr lang="ja-JP" altLang="en-US"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80720" y="188640"/>
            <a:ext cx="7952955" cy="41764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69" y="4869159"/>
            <a:ext cx="1196190" cy="1680567"/>
          </a:xfrm>
          <a:prstGeom prst="rect">
            <a:avLst/>
          </a:prstGeom>
        </p:spPr>
      </p:pic>
      <p:pic>
        <p:nvPicPr>
          <p:cNvPr id="7" name="図 6"/>
          <p:cNvPicPr>
            <a:picLocks noChangeAspect="1"/>
          </p:cNvPicPr>
          <p:nvPr/>
        </p:nvPicPr>
        <p:blipFill>
          <a:blip r:embed="rId5"/>
          <a:stretch>
            <a:fillRect/>
          </a:stretch>
        </p:blipFill>
        <p:spPr>
          <a:xfrm>
            <a:off x="253982" y="2996952"/>
            <a:ext cx="7511458" cy="3600400"/>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 y="2298380"/>
            <a:ext cx="6296191" cy="401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1062964" y="4249949"/>
            <a:ext cx="969957" cy="2325534"/>
          </a:xfrm>
          <a:prstGeom prst="rect">
            <a:avLst/>
          </a:prstGeom>
        </p:spPr>
      </p:pic>
      <p:sp>
        <p:nvSpPr>
          <p:cNvPr id="11" name="雲形吹き出し 10"/>
          <p:cNvSpPr/>
          <p:nvPr/>
        </p:nvSpPr>
        <p:spPr>
          <a:xfrm>
            <a:off x="6310436" y="4919299"/>
            <a:ext cx="4176464" cy="165618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理解できない</a:t>
            </a:r>
            <a:endParaRPr kumimoji="1" lang="ja-JP" altLang="en-US" sz="32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5478369" y="260648"/>
            <a:ext cx="6520699" cy="3749020"/>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3" y="137930"/>
            <a:ext cx="5457415" cy="306681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8262">
            <a:off x="6158574" y="267686"/>
            <a:ext cx="5709805" cy="307129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961" y="3683012"/>
            <a:ext cx="5739202" cy="303924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6653">
            <a:off x="174088" y="3592160"/>
            <a:ext cx="5517730" cy="3011171"/>
          </a:xfrm>
          <a:prstGeom prst="rect">
            <a:avLst/>
          </a:prstGeom>
        </p:spPr>
      </p:pic>
      <p:sp>
        <p:nvSpPr>
          <p:cNvPr id="3" name="テキスト ボックス 2"/>
          <p:cNvSpPr txBox="1"/>
          <p:nvPr/>
        </p:nvSpPr>
        <p:spPr>
          <a:xfrm>
            <a:off x="8614692" y="-58162"/>
            <a:ext cx="3600400"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b="1" dirty="0" smtClean="0"/>
              <a:t>卒業研究の内容</a:t>
            </a:r>
          </a:p>
        </p:txBody>
      </p:sp>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10" name="円形吹き出し 9"/>
          <p:cNvSpPr/>
          <p:nvPr/>
        </p:nvSpPr>
        <p:spPr>
          <a:xfrm>
            <a:off x="6598468" y="454311"/>
            <a:ext cx="4320480" cy="1584176"/>
          </a:xfrm>
          <a:prstGeom prst="wedgeEllipseCallout">
            <a:avLst>
              <a:gd name="adj1" fmla="val 54318"/>
              <a:gd name="adj2" fmla="val 114481"/>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慣れな</a:t>
            </a:r>
            <a:r>
              <a:rPr lang="ja-JP" altLang="en-US" sz="2800" dirty="0">
                <a:solidFill>
                  <a:schemeClr val="tx2"/>
                </a:solidFill>
                <a:latin typeface="Meiryo UI" panose="020B0604030504040204" pitchFamily="50" charset="-128"/>
                <a:ea typeface="Meiryo UI" panose="020B0604030504040204" pitchFamily="50" charset="-128"/>
              </a:rPr>
              <a:t>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15457" y="3378336"/>
            <a:ext cx="2405582" cy="403244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668" y="2302055"/>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1999</TotalTime>
  <Words>1968</Words>
  <Application>Microsoft Office PowerPoint</Application>
  <PresentationFormat>ユーザー設定</PresentationFormat>
  <Paragraphs>241</Paragraphs>
  <Slides>31</Slides>
  <Notes>31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たくさんのエラー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115</cp:revision>
  <dcterms:created xsi:type="dcterms:W3CDTF">2018-01-17T04:01:36Z</dcterms:created>
  <dcterms:modified xsi:type="dcterms:W3CDTF">2018-01-23T07:59:39Z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